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57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0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6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9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8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3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C0CB0-F787-4F69-A608-B3CB0089349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C641-06EC-4177-A733-3D362982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9" t="15837" r="2893" b="13331"/>
          <a:stretch/>
        </p:blipFill>
        <p:spPr>
          <a:xfrm>
            <a:off x="-150222" y="1187534"/>
            <a:ext cx="9221594" cy="4913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2230" y="147251"/>
            <a:ext cx="23305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NAUTILUS HIGH DUMP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3863" y="716191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748748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7119" y="698170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748746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64434" y="4599611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748747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17817" y="3254607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748742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1006" y="3920342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748747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1054" y="361206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748743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51120" y="747529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748745</a:t>
            </a:r>
            <a:endParaRPr lang="en-US" sz="1400" b="1" dirty="0"/>
          </a:p>
        </p:txBody>
      </p: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2973977" y="1023968"/>
            <a:ext cx="0" cy="53486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87931" y="1005947"/>
            <a:ext cx="370114" cy="48321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58045" y="989134"/>
            <a:ext cx="927464" cy="39279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91054" y="584625"/>
            <a:ext cx="281243" cy="97420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</p:cNvCxnSpPr>
          <p:nvPr/>
        </p:nvCxnSpPr>
        <p:spPr>
          <a:xfrm>
            <a:off x="2973977" y="1023968"/>
            <a:ext cx="492034" cy="46519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68685" y="1005947"/>
            <a:ext cx="339635" cy="48321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580709" y="1055306"/>
            <a:ext cx="687977" cy="88011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077097" y="3562384"/>
            <a:ext cx="515983" cy="35795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151120" y="3644168"/>
            <a:ext cx="561703" cy="27617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58045" y="3408495"/>
            <a:ext cx="533009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8516983" y="3398641"/>
            <a:ext cx="239485" cy="120097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8464732" y="3358521"/>
            <a:ext cx="52251" cy="124109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349" r="30286" b="5682"/>
          <a:stretch/>
        </p:blipFill>
        <p:spPr>
          <a:xfrm>
            <a:off x="4800108" y="227827"/>
            <a:ext cx="3703628" cy="6463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8952" r="68024" b="44381"/>
          <a:stretch/>
        </p:blipFill>
        <p:spPr>
          <a:xfrm>
            <a:off x="116723" y="166509"/>
            <a:ext cx="3867448" cy="6518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4566" y="151869"/>
            <a:ext cx="233057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NAUTILUS HIGH </a:t>
            </a:r>
            <a:r>
              <a:rPr lang="en-US" dirty="0" smtClean="0"/>
              <a:t>DUMP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45242" y="1949007"/>
            <a:ext cx="1574979" cy="25122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514858" y="5521622"/>
            <a:ext cx="98983" cy="44570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175863" y="5547361"/>
            <a:ext cx="957759" cy="65074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392150" y="5451566"/>
            <a:ext cx="741472" cy="7465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33622" y="6198104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748747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4834" y="559304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748746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51922" y="972294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748745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64720" y="2118138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748743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04948" y="5967327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748742</a:t>
            </a:r>
            <a:endParaRPr lang="en-US" sz="1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55112" y="751626"/>
            <a:ext cx="623517" cy="119738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04075" y="1489166"/>
            <a:ext cx="466147" cy="62897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52220" y="1265430"/>
            <a:ext cx="632613" cy="46757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890126" y="950600"/>
            <a:ext cx="959319" cy="32947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118512" y="1760912"/>
            <a:ext cx="7402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748742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84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2" t="-96" r="8714" b="22381"/>
          <a:stretch/>
        </p:blipFill>
        <p:spPr>
          <a:xfrm>
            <a:off x="163287" y="39145"/>
            <a:ext cx="6858000" cy="6638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8366" y="209009"/>
            <a:ext cx="23305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NAUTILUS HIGH </a:t>
            </a:r>
            <a:r>
              <a:rPr lang="en-US" dirty="0" smtClean="0"/>
              <a:t>DUMP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22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Theobold</dc:creator>
  <cp:lastModifiedBy>Dean Theobold</cp:lastModifiedBy>
  <cp:revision>10</cp:revision>
  <cp:lastPrinted>2017-09-07T19:01:35Z</cp:lastPrinted>
  <dcterms:created xsi:type="dcterms:W3CDTF">2017-08-10T18:01:17Z</dcterms:created>
  <dcterms:modified xsi:type="dcterms:W3CDTF">2017-09-07T19:20:52Z</dcterms:modified>
</cp:coreProperties>
</file>